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4"/>
  </p:notesMasterIdLst>
  <p:sldIdLst>
    <p:sldId id="256" r:id="rId2"/>
    <p:sldId id="257" r:id="rId3"/>
  </p:sldIdLst>
  <p:sldSz cx="9144000" cy="5143500" type="screen16x9"/>
  <p:notesSz cx="6858000" cy="9144000"/>
  <p:embeddedFontLst>
    <p:embeddedFont>
      <p:font typeface="Comic Sans MS" panose="030F0702030302020204" pitchFamily="66"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908" y="-5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542458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2844795a9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2844795a9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5"/>
          <p:cNvSpPr txBox="1">
            <a:spLocks noGrp="1"/>
          </p:cNvSpPr>
          <p:nvPr>
            <p:ph type="ctrTitle"/>
          </p:nvPr>
        </p:nvSpPr>
        <p:spPr>
          <a:xfrm>
            <a:off x="311700" y="164325"/>
            <a:ext cx="8627700" cy="584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4800"/>
          </a:p>
          <a:p>
            <a:pPr marL="0" lvl="0" indent="0" algn="ctr" rtl="0">
              <a:spcBef>
                <a:spcPts val="0"/>
              </a:spcBef>
              <a:spcAft>
                <a:spcPts val="0"/>
              </a:spcAft>
              <a:buNone/>
            </a:pPr>
            <a:endParaRPr sz="4800"/>
          </a:p>
          <a:p>
            <a:pPr marL="0" lvl="0" indent="0" algn="ctr" rtl="0">
              <a:spcBef>
                <a:spcPts val="0"/>
              </a:spcBef>
              <a:spcAft>
                <a:spcPts val="0"/>
              </a:spcAft>
              <a:buNone/>
            </a:pPr>
            <a:r>
              <a:rPr lang="en" sz="3000" b="1" i="1" u="sng">
                <a:solidFill>
                  <a:srgbClr val="FF0000"/>
                </a:solidFill>
                <a:latin typeface="Comic Sans MS"/>
                <a:ea typeface="Comic Sans MS"/>
                <a:cs typeface="Comic Sans MS"/>
                <a:sym typeface="Comic Sans MS"/>
              </a:rPr>
              <a:t>Palm Sunday Sunday, 5 April 2020</a:t>
            </a:r>
            <a:endParaRPr sz="3000" b="1" i="1" u="sng">
              <a:solidFill>
                <a:srgbClr val="FF0000"/>
              </a:solidFill>
              <a:latin typeface="Comic Sans MS"/>
              <a:ea typeface="Comic Sans MS"/>
              <a:cs typeface="Comic Sans MS"/>
              <a:sym typeface="Comic Sans MS"/>
            </a:endParaRPr>
          </a:p>
        </p:txBody>
      </p:sp>
      <p:sp>
        <p:nvSpPr>
          <p:cNvPr id="122" name="Google Shape;122;p25"/>
          <p:cNvSpPr txBox="1">
            <a:spLocks noGrp="1"/>
          </p:cNvSpPr>
          <p:nvPr>
            <p:ph type="subTitle" idx="1"/>
          </p:nvPr>
        </p:nvSpPr>
        <p:spPr>
          <a:xfrm>
            <a:off x="0" y="748725"/>
            <a:ext cx="9144000" cy="3900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400" b="1">
                <a:solidFill>
                  <a:srgbClr val="000000"/>
                </a:solidFill>
                <a:latin typeface="Comic Sans MS"/>
                <a:ea typeface="Comic Sans MS"/>
                <a:cs typeface="Comic Sans MS"/>
                <a:sym typeface="Comic Sans MS"/>
              </a:rPr>
              <a:t>United together on Palm Sunday</a:t>
            </a:r>
            <a:endParaRPr sz="1400" b="1">
              <a:solidFill>
                <a:srgbClr val="000000"/>
              </a:solidFill>
              <a:latin typeface="Comic Sans MS"/>
              <a:ea typeface="Comic Sans MS"/>
              <a:cs typeface="Comic Sans MS"/>
              <a:sym typeface="Comic Sans MS"/>
            </a:endParaRPr>
          </a:p>
          <a:p>
            <a:pPr marL="0" lvl="0" indent="0" algn="l" rtl="0">
              <a:lnSpc>
                <a:spcPct val="115000"/>
              </a:lnSpc>
              <a:spcBef>
                <a:spcPts val="500"/>
              </a:spcBef>
              <a:spcAft>
                <a:spcPts val="0"/>
              </a:spcAft>
              <a:buNone/>
            </a:pPr>
            <a:r>
              <a:rPr lang="en" sz="1400">
                <a:solidFill>
                  <a:srgbClr val="000000"/>
                </a:solidFill>
                <a:latin typeface="Comic Sans MS"/>
                <a:ea typeface="Comic Sans MS"/>
                <a:cs typeface="Comic Sans MS"/>
                <a:sym typeface="Comic Sans MS"/>
              </a:rPr>
              <a:t>How can we publicly acknowledge this important day on our calendar when so many of us will be behind closed doors?  This Sunday (April 5th)  we invite all families to put a branch on their front door or on the window, to celebrate Palm Sunday.</a:t>
            </a:r>
            <a:endParaRPr sz="1400">
              <a:solidFill>
                <a:srgbClr val="000000"/>
              </a:solidFill>
              <a:latin typeface="Comic Sans MS"/>
              <a:ea typeface="Comic Sans MS"/>
              <a:cs typeface="Comic Sans MS"/>
              <a:sym typeface="Comic Sans MS"/>
            </a:endParaRPr>
          </a:p>
          <a:p>
            <a:pPr marL="0" lvl="0" indent="0" algn="l" rtl="0">
              <a:lnSpc>
                <a:spcPct val="115000"/>
              </a:lnSpc>
              <a:spcBef>
                <a:spcPts val="500"/>
              </a:spcBef>
              <a:spcAft>
                <a:spcPts val="0"/>
              </a:spcAft>
              <a:buNone/>
            </a:pPr>
            <a:r>
              <a:rPr lang="en" sz="1400">
                <a:solidFill>
                  <a:srgbClr val="000000"/>
                </a:solidFill>
                <a:latin typeface="Comic Sans MS"/>
                <a:ea typeface="Comic Sans MS"/>
                <a:cs typeface="Comic Sans MS"/>
                <a:sym typeface="Comic Sans MS"/>
              </a:rPr>
              <a:t>It could be any green branch you have in your garden. This would help, despite the social distancing, to be connected as we enter into the Holiest of Weeks.</a:t>
            </a:r>
            <a:endParaRPr sz="1400">
              <a:solidFill>
                <a:srgbClr val="000000"/>
              </a:solidFill>
              <a:latin typeface="Comic Sans MS"/>
              <a:ea typeface="Comic Sans MS"/>
              <a:cs typeface="Comic Sans MS"/>
              <a:sym typeface="Comic Sans MS"/>
            </a:endParaRPr>
          </a:p>
          <a:p>
            <a:pPr marL="0" lvl="0" indent="0" algn="l" rtl="0">
              <a:lnSpc>
                <a:spcPct val="115000"/>
              </a:lnSpc>
              <a:spcBef>
                <a:spcPts val="500"/>
              </a:spcBef>
              <a:spcAft>
                <a:spcPts val="0"/>
              </a:spcAft>
              <a:buNone/>
            </a:pPr>
            <a:r>
              <a:rPr lang="en" sz="1400">
                <a:solidFill>
                  <a:srgbClr val="000000"/>
                </a:solidFill>
                <a:latin typeface="Comic Sans MS"/>
                <a:ea typeface="Comic Sans MS"/>
                <a:cs typeface="Comic Sans MS"/>
                <a:sym typeface="Comic Sans MS"/>
              </a:rPr>
              <a:t>We may be physically isolated, but not separated. We are united as the body of Christ.</a:t>
            </a:r>
            <a:endParaRPr sz="1400">
              <a:solidFill>
                <a:srgbClr val="000000"/>
              </a:solidFill>
              <a:latin typeface="Comic Sans MS"/>
              <a:ea typeface="Comic Sans MS"/>
              <a:cs typeface="Comic Sans MS"/>
              <a:sym typeface="Comic Sans MS"/>
            </a:endParaRPr>
          </a:p>
          <a:p>
            <a:pPr marL="0" lvl="0" indent="0" algn="l" rtl="0">
              <a:lnSpc>
                <a:spcPct val="115000"/>
              </a:lnSpc>
              <a:spcBef>
                <a:spcPts val="500"/>
              </a:spcBef>
              <a:spcAft>
                <a:spcPts val="0"/>
              </a:spcAft>
              <a:buNone/>
            </a:pPr>
            <a:r>
              <a:rPr lang="en" sz="1400">
                <a:solidFill>
                  <a:srgbClr val="000000"/>
                </a:solidFill>
                <a:latin typeface="Comic Sans MS"/>
                <a:ea typeface="Comic Sans MS"/>
                <a:cs typeface="Comic Sans MS"/>
                <a:sym typeface="Comic Sans MS"/>
              </a:rPr>
              <a:t>We are the Church. Lets Share this gesture with our  family and friends to spread Faith and Hope. </a:t>
            </a:r>
            <a:endParaRPr sz="1400">
              <a:solidFill>
                <a:srgbClr val="000000"/>
              </a:solidFill>
              <a:latin typeface="Comic Sans MS"/>
              <a:ea typeface="Comic Sans MS"/>
              <a:cs typeface="Comic Sans MS"/>
              <a:sym typeface="Comic Sans MS"/>
            </a:endParaRPr>
          </a:p>
          <a:p>
            <a:pPr marL="0" lvl="0" indent="0" algn="l" rtl="0">
              <a:lnSpc>
                <a:spcPct val="115000"/>
              </a:lnSpc>
              <a:spcBef>
                <a:spcPts val="500"/>
              </a:spcBef>
              <a:spcAft>
                <a:spcPts val="0"/>
              </a:spcAft>
              <a:buNone/>
            </a:pPr>
            <a:r>
              <a:rPr lang="en" sz="1400">
                <a:solidFill>
                  <a:srgbClr val="000000"/>
                </a:solidFill>
                <a:latin typeface="Comic Sans MS"/>
                <a:ea typeface="Comic Sans MS"/>
                <a:cs typeface="Comic Sans MS"/>
                <a:sym typeface="Comic Sans MS"/>
              </a:rPr>
              <a:t>Email pictures to Ms Rizzo caterina.rizzo@syd.catholic.e</a:t>
            </a:r>
            <a:r>
              <a:rPr lang="en" sz="1400">
                <a:solidFill>
                  <a:srgbClr val="000000"/>
                </a:solidFill>
              </a:rPr>
              <a:t>du.au </a:t>
            </a:r>
            <a:endParaRPr sz="1400">
              <a:solidFill>
                <a:srgbClr val="000000"/>
              </a:solidFill>
            </a:endParaRPr>
          </a:p>
          <a:p>
            <a:pPr marL="0" lvl="0" indent="0" algn="l" rtl="0">
              <a:lnSpc>
                <a:spcPct val="115000"/>
              </a:lnSpc>
              <a:spcBef>
                <a:spcPts val="500"/>
              </a:spcBef>
              <a:spcAft>
                <a:spcPts val="0"/>
              </a:spcAft>
              <a:buNone/>
            </a:pPr>
            <a:endParaRPr sz="1400">
              <a:solidFill>
                <a:srgbClr val="000000"/>
              </a:solidFill>
              <a:highlight>
                <a:srgbClr val="FFFFFF"/>
              </a:highlight>
            </a:endParaRPr>
          </a:p>
          <a:p>
            <a:pPr marL="0" lvl="0" indent="0" algn="l" rtl="0">
              <a:lnSpc>
                <a:spcPct val="115000"/>
              </a:lnSpc>
              <a:spcBef>
                <a:spcPts val="500"/>
              </a:spcBef>
              <a:spcAft>
                <a:spcPts val="500"/>
              </a:spcAft>
              <a:buNone/>
            </a:pPr>
            <a:endParaRPr sz="1400">
              <a:solidFill>
                <a:srgbClr val="000000"/>
              </a:solidFill>
              <a:highlight>
                <a:srgbClr val="FFFFFF"/>
              </a:highlight>
            </a:endParaRPr>
          </a:p>
        </p:txBody>
      </p:sp>
      <p:pic>
        <p:nvPicPr>
          <p:cNvPr id="123" name="Google Shape;123;p25"/>
          <p:cNvPicPr preferRelativeResize="0"/>
          <p:nvPr/>
        </p:nvPicPr>
        <p:blipFill>
          <a:blip r:embed="rId3">
            <a:alphaModFix/>
          </a:blip>
          <a:stretch>
            <a:fillRect/>
          </a:stretch>
        </p:blipFill>
        <p:spPr>
          <a:xfrm>
            <a:off x="6422400" y="3387450"/>
            <a:ext cx="2721600" cy="17560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26"/>
          <p:cNvSpPr txBox="1">
            <a:spLocks noGrp="1"/>
          </p:cNvSpPr>
          <p:nvPr>
            <p:ph type="body" idx="1"/>
          </p:nvPr>
        </p:nvSpPr>
        <p:spPr>
          <a:xfrm>
            <a:off x="6458125" y="1955525"/>
            <a:ext cx="2685900" cy="3188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FF0000"/>
                </a:solidFill>
              </a:rPr>
              <a:t>Email your photo to Ms Rizzo caterina.rizzo@syd.catholic.edu.au</a:t>
            </a:r>
            <a:endParaRPr b="1">
              <a:solidFill>
                <a:srgbClr val="FF0000"/>
              </a:solidFill>
            </a:endParaRPr>
          </a:p>
        </p:txBody>
      </p:sp>
      <p:pic>
        <p:nvPicPr>
          <p:cNvPr id="130" name="Google Shape;130;p26"/>
          <p:cNvPicPr preferRelativeResize="0"/>
          <p:nvPr/>
        </p:nvPicPr>
        <p:blipFill>
          <a:blip r:embed="rId3">
            <a:alphaModFix/>
          </a:blip>
          <a:stretch>
            <a:fillRect/>
          </a:stretch>
        </p:blipFill>
        <p:spPr>
          <a:xfrm>
            <a:off x="0" y="0"/>
            <a:ext cx="6375976" cy="5143500"/>
          </a:xfrm>
          <a:prstGeom prst="rect">
            <a:avLst/>
          </a:prstGeom>
          <a:noFill/>
          <a:ln>
            <a:noFill/>
          </a:ln>
        </p:spPr>
      </p:pic>
      <p:pic>
        <p:nvPicPr>
          <p:cNvPr id="131" name="Google Shape;131;p26"/>
          <p:cNvPicPr preferRelativeResize="0"/>
          <p:nvPr/>
        </p:nvPicPr>
        <p:blipFill>
          <a:blip r:embed="rId4">
            <a:alphaModFix/>
          </a:blip>
          <a:stretch>
            <a:fillRect/>
          </a:stretch>
        </p:blipFill>
        <p:spPr>
          <a:xfrm>
            <a:off x="6458125" y="0"/>
            <a:ext cx="2685901" cy="1856925"/>
          </a:xfrm>
          <a:prstGeom prst="rect">
            <a:avLst/>
          </a:prstGeom>
          <a:noFill/>
          <a:ln>
            <a:noFill/>
          </a:ln>
        </p:spPr>
      </p:pic>
      <p:pic>
        <p:nvPicPr>
          <p:cNvPr id="132" name="Google Shape;132;p26"/>
          <p:cNvPicPr preferRelativeResize="0"/>
          <p:nvPr/>
        </p:nvPicPr>
        <p:blipFill>
          <a:blip r:embed="rId5">
            <a:alphaModFix/>
          </a:blip>
          <a:stretch>
            <a:fillRect/>
          </a:stretch>
        </p:blipFill>
        <p:spPr>
          <a:xfrm>
            <a:off x="6688200" y="3299450"/>
            <a:ext cx="2319576" cy="194264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147</Words>
  <Application>Microsoft Office PowerPoint</Application>
  <PresentationFormat>On-screen Show (16:9)</PresentationFormat>
  <Paragraphs>11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Comic Sans MS</vt:lpstr>
      <vt:lpstr>Simple Light</vt:lpstr>
      <vt:lpstr>  Palm Sunday Sunday, 5 April 2020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Palm Sunday Sunday, 5 April 2020</dc:title>
  <dc:creator>Grahame-Patrick Cashman</dc:creator>
  <cp:lastModifiedBy>Grahame</cp:lastModifiedBy>
  <cp:revision>5</cp:revision>
  <dcterms:modified xsi:type="dcterms:W3CDTF">2020-04-02T02:05:21Z</dcterms:modified>
</cp:coreProperties>
</file>